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8" r:id="rId1"/>
    <p:sldMasterId id="2147484032" r:id="rId2"/>
  </p:sldMasterIdLst>
  <p:notesMasterIdLst>
    <p:notesMasterId r:id="rId16"/>
  </p:notesMasterIdLst>
  <p:sldIdLst>
    <p:sldId id="256" r:id="rId3"/>
    <p:sldId id="289" r:id="rId4"/>
    <p:sldId id="286" r:id="rId5"/>
    <p:sldId id="287" r:id="rId6"/>
    <p:sldId id="258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8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946B9A39-76DA-BE45-825F-60FDFEA43DBF}">
          <p14:sldIdLst>
            <p14:sldId id="256"/>
          </p14:sldIdLst>
        </p14:section>
        <p14:section name="Page d'accueil" id="{5B475E79-675D-2940-8803-A6705EBDD2E2}">
          <p14:sldIdLst>
            <p14:sldId id="289"/>
            <p14:sldId id="286"/>
            <p14:sldId id="287"/>
          </p14:sldIdLst>
        </p14:section>
        <p14:section name="Nos services" id="{0E888BB9-B530-1048-916E-65809EACF080}">
          <p14:sldIdLst>
            <p14:sldId id="258"/>
            <p14:sldId id="260"/>
            <p14:sldId id="261"/>
          </p14:sldIdLst>
        </p14:section>
        <p14:section name="Nos projets" id="{EB0091CD-EFD7-2C47-8D3D-FB797C1507A8}">
          <p14:sldIdLst>
            <p14:sldId id="262"/>
            <p14:sldId id="263"/>
            <p14:sldId id="264"/>
          </p14:sldIdLst>
        </p14:section>
        <p14:section name="contact Info" id="{E741B344-421A-5D4E-A41C-FD8AF75DA772}">
          <p14:sldIdLst>
            <p14:sldId id="265"/>
            <p14:sldId id="266"/>
          </p14:sldIdLst>
        </p14:section>
        <p14:section name="Fin" id="{57D0FFF7-CBC0-BA4A-B325-CC5B90890CF0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tilisateur de Microsoft Office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27"/>
    <p:restoredTop sz="94681"/>
  </p:normalViewPr>
  <p:slideViewPr>
    <p:cSldViewPr snapToGrid="0" snapToObjects="1">
      <p:cViewPr>
        <p:scale>
          <a:sx n="60" d="100"/>
          <a:sy n="60" d="100"/>
        </p:scale>
        <p:origin x="1032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7" Type="http://schemas.openxmlformats.org/officeDocument/2006/relationships/commentAuthors" Target="commentAuthors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E24FC-EC58-A946-B36E-D6CC6CF2FA0E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E5716-10C2-DF45-8F39-97DF9F64694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3379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E5716-10C2-DF45-8F39-97DF9F64694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022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E5716-10C2-DF45-8F39-97DF9F64694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5131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E5716-10C2-DF45-8F39-97DF9F646948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2078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E5716-10C2-DF45-8F39-97DF9F646948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0010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E5716-10C2-DF45-8F39-97DF9F646948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1454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00698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9" r:id="rId1"/>
    <p:sldLayoutId id="2147484010" r:id="rId2"/>
    <p:sldLayoutId id="2147484011" r:id="rId3"/>
    <p:sldLayoutId id="2147484012" r:id="rId4"/>
    <p:sldLayoutId id="2147484013" r:id="rId5"/>
    <p:sldLayoutId id="2147484014" r:id="rId6"/>
    <p:sldLayoutId id="2147484015" r:id="rId7"/>
    <p:sldLayoutId id="2147484016" r:id="rId8"/>
    <p:sldLayoutId id="2147484017" r:id="rId9"/>
    <p:sldLayoutId id="2147484018" r:id="rId10"/>
    <p:sldLayoutId id="214748401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0020A0-67F8-8540-AACC-418846AAD828}" type="datetimeFigureOut">
              <a:rPr lang="fr-FR" smtClean="0"/>
              <a:t>20/08/2018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7EA575B-8F7B-7B4A-9FDC-C798F57D54C4}" type="slidenum">
              <a:rPr lang="fr-FR" smtClean="0"/>
              <a:t>‹#›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823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3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114801" y="531627"/>
            <a:ext cx="8077199" cy="1147885"/>
          </a:xfrm>
        </p:spPr>
        <p:txBody>
          <a:bodyPr>
            <a:normAutofit/>
          </a:bodyPr>
          <a:lstStyle/>
          <a:p>
            <a:r>
              <a:rPr lang="fr-FR" sz="3200" dirty="0" smtClean="0">
                <a:ea typeface="Corbel" charset="0"/>
                <a:cs typeface="Corbel" charset="0"/>
              </a:rPr>
              <a:t>Présentation projet WEBAGENCY</a:t>
            </a:r>
            <a:r>
              <a:rPr lang="fr-FR" sz="3200" dirty="0">
                <a:ea typeface="Corbel" charset="0"/>
                <a:cs typeface="Corbel" charset="0"/>
              </a:rPr>
              <a:t/>
            </a:r>
            <a:br>
              <a:rPr lang="fr-FR" sz="3200" dirty="0">
                <a:ea typeface="Corbel" charset="0"/>
                <a:cs typeface="Corbel" charset="0"/>
              </a:rPr>
            </a:br>
            <a:endParaRPr lang="fr-FR" sz="3200" dirty="0">
              <a:ea typeface="Corbel" charset="0"/>
              <a:cs typeface="Corbel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031067" y="2358414"/>
            <a:ext cx="8415865" cy="3619500"/>
          </a:xfrm>
        </p:spPr>
        <p:txBody>
          <a:bodyPr>
            <a:normAutofit/>
          </a:bodyPr>
          <a:lstStyle/>
          <a:p>
            <a:pPr algn="l"/>
            <a:r>
              <a:rPr lang="fr-FR" dirty="0" err="1" smtClean="0"/>
              <a:t>WebAgency</a:t>
            </a:r>
            <a:endParaRPr lang="fr-FR" dirty="0" smtClean="0"/>
          </a:p>
          <a:p>
            <a:pPr marL="342900" indent="-342900" algn="l">
              <a:buFont typeface="Arial" charset="0"/>
              <a:buChar char="•"/>
            </a:pPr>
            <a:r>
              <a:rPr lang="fr-FR" dirty="0" smtClean="0"/>
              <a:t>Accueil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dirty="0" smtClean="0"/>
              <a:t>Nos services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dirty="0" smtClean="0"/>
              <a:t>Nos projets </a:t>
            </a:r>
          </a:p>
          <a:p>
            <a:pPr marL="342900" indent="-342900" algn="l">
              <a:buFont typeface="Arial" charset="0"/>
              <a:buChar char="•"/>
            </a:pPr>
            <a:r>
              <a:rPr lang="fr-FR" dirty="0" smtClean="0"/>
              <a:t>Contact info</a:t>
            </a:r>
          </a:p>
          <a:p>
            <a:pPr algn="l"/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6519333" y="2038350"/>
            <a:ext cx="523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fr-FR" dirty="0"/>
              <a:t>Qu'est ce que c’est ? (raconter histoire)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4342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4" r="21846"/>
          <a:stretch/>
        </p:blipFill>
        <p:spPr>
          <a:xfrm>
            <a:off x="734107" y="748145"/>
            <a:ext cx="5566940" cy="6106248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1"/>
          <a:stretch/>
        </p:blipFill>
        <p:spPr>
          <a:xfrm>
            <a:off x="6749935" y="748145"/>
            <a:ext cx="5442065" cy="613369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0" y="0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Détails </a:t>
            </a:r>
            <a:r>
              <a:rPr lang="fr-FR" sz="3200" dirty="0" smtClean="0"/>
              <a:t>CSS </a:t>
            </a:r>
            <a:r>
              <a:rPr lang="fr-FR" sz="3200" dirty="0" smtClean="0">
                <a:solidFill>
                  <a:srgbClr val="FF0000"/>
                </a:solidFill>
              </a:rPr>
              <a:t>NOS PROJETS</a:t>
            </a:r>
            <a:endParaRPr lang="fr-FR" sz="3200" dirty="0">
              <a:solidFill>
                <a:srgbClr val="FF0000"/>
              </a:solidFill>
            </a:endParaRPr>
          </a:p>
        </p:txBody>
      </p:sp>
      <p:sp>
        <p:nvSpPr>
          <p:cNvPr id="8" name="Heptagone 7"/>
          <p:cNvSpPr/>
          <p:nvPr/>
        </p:nvSpPr>
        <p:spPr>
          <a:xfrm>
            <a:off x="2817830" y="3813720"/>
            <a:ext cx="1034716" cy="96252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/>
              <a:t>1</a:t>
            </a:r>
          </a:p>
        </p:txBody>
      </p:sp>
      <p:sp>
        <p:nvSpPr>
          <p:cNvPr id="9" name="Heptagone 8"/>
          <p:cNvSpPr/>
          <p:nvPr/>
        </p:nvSpPr>
        <p:spPr>
          <a:xfrm>
            <a:off x="10581655" y="3835369"/>
            <a:ext cx="1034716" cy="96252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2268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" b="834"/>
          <a:stretch/>
        </p:blipFill>
        <p:spPr>
          <a:xfrm>
            <a:off x="723014" y="935664"/>
            <a:ext cx="11468986" cy="5635257"/>
          </a:xfrm>
        </p:spPr>
      </p:pic>
    </p:spTree>
    <p:extLst>
      <p:ext uri="{BB962C8B-B14F-4D97-AF65-F5344CB8AC3E}">
        <p14:creationId xmlns:p14="http://schemas.microsoft.com/office/powerpoint/2010/main" val="531128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645"/>
          </a:xfrm>
        </p:spPr>
        <p:txBody>
          <a:bodyPr>
            <a:normAutofit/>
          </a:bodyPr>
          <a:lstStyle/>
          <a:p>
            <a:pPr algn="ctr"/>
            <a:r>
              <a:rPr lang="fr-FR" sz="3200" dirty="0" smtClean="0">
                <a:latin typeface="+mn-lt"/>
              </a:rPr>
              <a:t>Détail </a:t>
            </a:r>
            <a:r>
              <a:rPr lang="fr-FR" sz="3200" dirty="0" smtClean="0">
                <a:latin typeface="+mn-lt"/>
              </a:rPr>
              <a:t>HTML/REPONSIVE/CSS </a:t>
            </a:r>
            <a:r>
              <a:rPr lang="fr-FR" sz="3200" dirty="0" smtClean="0">
                <a:solidFill>
                  <a:srgbClr val="FF0000"/>
                </a:solidFill>
                <a:latin typeface="+mn-lt"/>
              </a:rPr>
              <a:t>CONTACT</a:t>
            </a:r>
            <a:endParaRPr lang="fr-FR" sz="3200" dirty="0">
              <a:solidFill>
                <a:srgbClr val="FF0000"/>
              </a:solidFill>
              <a:latin typeface="+mn-lt"/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4" t="8750" r="-385"/>
          <a:stretch/>
        </p:blipFill>
        <p:spPr>
          <a:xfrm>
            <a:off x="728195" y="814646"/>
            <a:ext cx="3971396" cy="6043353"/>
          </a:xfrm>
        </p:spPr>
      </p:pic>
      <p:pic>
        <p:nvPicPr>
          <p:cNvPr id="5" name="Espace réservé du contenu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978" y="814647"/>
            <a:ext cx="3249870" cy="6043353"/>
          </a:xfrm>
          <a:prstGeom prst="rect">
            <a:avLst/>
          </a:prstGeom>
        </p:spPr>
      </p:pic>
      <p:pic>
        <p:nvPicPr>
          <p:cNvPr id="6" name="Espace réservé du contenu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5"/>
          <a:stretch/>
        </p:blipFill>
        <p:spPr>
          <a:xfrm>
            <a:off x="8372235" y="844512"/>
            <a:ext cx="3819764" cy="604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66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39888"/>
          </a:xfrm>
        </p:spPr>
        <p:txBody>
          <a:bodyPr/>
          <a:lstStyle/>
          <a:p>
            <a:pPr algn="ctr"/>
            <a:r>
              <a:rPr lang="fr-FR" dirty="0" smtClean="0">
                <a:latin typeface="+mn-lt"/>
              </a:rPr>
              <a:t>Conclusion </a:t>
            </a:r>
            <a:endParaRPr lang="fr-FR" dirty="0">
              <a:latin typeface="+mn-lt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9341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5" b="1"/>
          <a:stretch/>
        </p:blipFill>
        <p:spPr>
          <a:xfrm>
            <a:off x="723207" y="685800"/>
            <a:ext cx="11468793" cy="5719156"/>
          </a:xfrm>
        </p:spPr>
      </p:pic>
    </p:spTree>
    <p:extLst>
      <p:ext uri="{BB962C8B-B14F-4D97-AF65-F5344CB8AC3E}">
        <p14:creationId xmlns:p14="http://schemas.microsoft.com/office/powerpoint/2010/main" val="1411955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9" t="4311"/>
          <a:stretch/>
        </p:blipFill>
        <p:spPr>
          <a:xfrm>
            <a:off x="738916" y="635576"/>
            <a:ext cx="5495630" cy="6222424"/>
          </a:xfrm>
        </p:spPr>
      </p:pic>
      <p:sp>
        <p:nvSpPr>
          <p:cNvPr id="10" name="ZoneTexte 9"/>
          <p:cNvSpPr txBox="1"/>
          <p:nvPr/>
        </p:nvSpPr>
        <p:spPr>
          <a:xfrm>
            <a:off x="1745673" y="50800"/>
            <a:ext cx="8905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Détails </a:t>
            </a:r>
            <a:r>
              <a:rPr lang="fr-FR" sz="3200" dirty="0" smtClean="0"/>
              <a:t>HTML/RESPONSIVE </a:t>
            </a:r>
            <a:r>
              <a:rPr lang="fr-FR" sz="3200" b="1" dirty="0" smtClean="0">
                <a:solidFill>
                  <a:srgbClr val="FF0000"/>
                </a:solidFill>
              </a:rPr>
              <a:t>PAGE D’ACCUEIL </a:t>
            </a:r>
            <a:endParaRPr lang="fr-FR" sz="3200" b="1" dirty="0">
              <a:solidFill>
                <a:srgbClr val="FF0000"/>
              </a:solidFill>
            </a:endParaRPr>
          </a:p>
        </p:txBody>
      </p:sp>
      <p:pic>
        <p:nvPicPr>
          <p:cNvPr id="5" name="Espace réservé du contenu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927" y="635576"/>
            <a:ext cx="5708073" cy="622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34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4" t="20351"/>
          <a:stretch/>
        </p:blipFill>
        <p:spPr>
          <a:xfrm>
            <a:off x="4603629" y="584775"/>
            <a:ext cx="3512515" cy="627322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5"/>
          <a:stretch/>
        </p:blipFill>
        <p:spPr>
          <a:xfrm>
            <a:off x="8210255" y="584775"/>
            <a:ext cx="3981745" cy="6273225"/>
          </a:xfrm>
          <a:prstGeom prst="rect">
            <a:avLst/>
          </a:prstGeom>
        </p:spPr>
      </p:pic>
      <p:pic>
        <p:nvPicPr>
          <p:cNvPr id="14" name="Espace réservé du contenu 13"/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" r="41975" b="15439"/>
          <a:stretch/>
        </p:blipFill>
        <p:spPr>
          <a:xfrm>
            <a:off x="695148" y="584775"/>
            <a:ext cx="3818965" cy="6273225"/>
          </a:xfrm>
        </p:spPr>
      </p:pic>
      <p:sp>
        <p:nvSpPr>
          <p:cNvPr id="20" name="Heptagone 19"/>
          <p:cNvSpPr/>
          <p:nvPr/>
        </p:nvSpPr>
        <p:spPr>
          <a:xfrm>
            <a:off x="2731170" y="3729790"/>
            <a:ext cx="1034716" cy="96252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/>
              <a:t>1</a:t>
            </a:r>
          </a:p>
        </p:txBody>
      </p:sp>
      <p:sp>
        <p:nvSpPr>
          <p:cNvPr id="21" name="Heptagone 20"/>
          <p:cNvSpPr/>
          <p:nvPr/>
        </p:nvSpPr>
        <p:spPr>
          <a:xfrm>
            <a:off x="10603830" y="3729790"/>
            <a:ext cx="1034716" cy="96252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 smtClean="0"/>
              <a:t>3</a:t>
            </a:r>
            <a:endParaRPr lang="fr-FR" sz="4400" dirty="0"/>
          </a:p>
        </p:txBody>
      </p:sp>
      <p:sp>
        <p:nvSpPr>
          <p:cNvPr id="22" name="Heptagone 21"/>
          <p:cNvSpPr/>
          <p:nvPr/>
        </p:nvSpPr>
        <p:spPr>
          <a:xfrm>
            <a:off x="6304544" y="3729790"/>
            <a:ext cx="1034716" cy="96252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dirty="0" smtClean="0"/>
              <a:t>2</a:t>
            </a:r>
            <a:endParaRPr lang="fr-FR" sz="4400" dirty="0"/>
          </a:p>
        </p:txBody>
      </p:sp>
      <p:sp>
        <p:nvSpPr>
          <p:cNvPr id="23" name="ZoneTexte 22"/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Détails </a:t>
            </a:r>
            <a:r>
              <a:rPr lang="fr-FR" sz="3200" dirty="0" smtClean="0"/>
              <a:t>CSS </a:t>
            </a:r>
            <a:r>
              <a:rPr lang="fr-FR" sz="3200" dirty="0" smtClean="0">
                <a:solidFill>
                  <a:srgbClr val="FF0000"/>
                </a:solidFill>
              </a:rPr>
              <a:t>PAGE D’ACCUEIL</a:t>
            </a:r>
            <a:endParaRPr lang="fr-FR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91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8"/>
          <a:stretch/>
        </p:blipFill>
        <p:spPr>
          <a:xfrm>
            <a:off x="701748" y="467833"/>
            <a:ext cx="11490252" cy="639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87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8" t="3327" b="2193"/>
          <a:stretch/>
        </p:blipFill>
        <p:spPr>
          <a:xfrm>
            <a:off x="720090" y="556865"/>
            <a:ext cx="6168935" cy="6301135"/>
          </a:xfrm>
          <a:noFill/>
          <a:effectLst>
            <a:outerShdw sx="1000" sy="1000" algn="ctr" rotWithShape="0">
              <a:srgbClr val="000000"/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2016081" y="-27910"/>
            <a:ext cx="91063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3200" dirty="0" smtClean="0"/>
              <a:t>Détails </a:t>
            </a:r>
            <a:r>
              <a:rPr lang="fr-FR" sz="3200" dirty="0" smtClean="0"/>
              <a:t>HTML/RESPONSIVE </a:t>
            </a:r>
            <a:r>
              <a:rPr lang="fr-FR" sz="3200" dirty="0" smtClean="0">
                <a:solidFill>
                  <a:srgbClr val="FF0000"/>
                </a:solidFill>
              </a:rPr>
              <a:t>NOS SERVICES </a:t>
            </a:r>
            <a:endParaRPr lang="fr-FR" sz="3200" dirty="0">
              <a:solidFill>
                <a:srgbClr val="FF0000"/>
              </a:solidFill>
            </a:endParaRPr>
          </a:p>
        </p:txBody>
      </p:sp>
      <p:pic>
        <p:nvPicPr>
          <p:cNvPr id="5" name="Espace réservé du contenu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576" y="556865"/>
            <a:ext cx="4464423" cy="644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13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9" r="61116"/>
          <a:stretch/>
        </p:blipFill>
        <p:spPr>
          <a:xfrm>
            <a:off x="736863" y="830997"/>
            <a:ext cx="2683855" cy="6027003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0" r="31420"/>
          <a:stretch/>
        </p:blipFill>
        <p:spPr>
          <a:xfrm>
            <a:off x="3606466" y="830999"/>
            <a:ext cx="2756990" cy="602700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1" r="30356"/>
          <a:stretch/>
        </p:blipFill>
        <p:spPr>
          <a:xfrm>
            <a:off x="6549204" y="830997"/>
            <a:ext cx="2795573" cy="602700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2" r="53324"/>
          <a:stretch/>
        </p:blipFill>
        <p:spPr>
          <a:xfrm>
            <a:off x="9473338" y="830997"/>
            <a:ext cx="2718662" cy="6027003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Détails </a:t>
            </a:r>
            <a:r>
              <a:rPr lang="fr-FR" sz="3200" dirty="0" smtClean="0"/>
              <a:t>CSS </a:t>
            </a:r>
            <a:r>
              <a:rPr lang="fr-FR" sz="3200" dirty="0" smtClean="0">
                <a:solidFill>
                  <a:srgbClr val="FF0000"/>
                </a:solidFill>
              </a:rPr>
              <a:t>NOS SERVICES</a:t>
            </a:r>
            <a:endParaRPr lang="fr-FR" sz="3200" dirty="0">
              <a:solidFill>
                <a:srgbClr val="FF0000"/>
              </a:solidFill>
            </a:endParaRPr>
          </a:p>
        </p:txBody>
      </p:sp>
      <p:sp>
        <p:nvSpPr>
          <p:cNvPr id="12" name="Heptagone 11"/>
          <p:cNvSpPr/>
          <p:nvPr/>
        </p:nvSpPr>
        <p:spPr>
          <a:xfrm>
            <a:off x="2109735" y="4092978"/>
            <a:ext cx="553792" cy="52803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mtClean="0"/>
              <a:t>1</a:t>
            </a:r>
            <a:endParaRPr lang="fr-FR"/>
          </a:p>
        </p:txBody>
      </p:sp>
      <p:sp>
        <p:nvSpPr>
          <p:cNvPr id="13" name="Heptagone 12"/>
          <p:cNvSpPr/>
          <p:nvPr/>
        </p:nvSpPr>
        <p:spPr>
          <a:xfrm>
            <a:off x="11094769" y="4112296"/>
            <a:ext cx="553792" cy="52803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14" name="Heptagone 13"/>
          <p:cNvSpPr/>
          <p:nvPr/>
        </p:nvSpPr>
        <p:spPr>
          <a:xfrm>
            <a:off x="8176050" y="4082245"/>
            <a:ext cx="553792" cy="52803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3</a:t>
            </a:r>
            <a:endParaRPr lang="fr-FR" dirty="0"/>
          </a:p>
        </p:txBody>
      </p:sp>
      <p:sp>
        <p:nvSpPr>
          <p:cNvPr id="15" name="Heptagone 14"/>
          <p:cNvSpPr/>
          <p:nvPr/>
        </p:nvSpPr>
        <p:spPr>
          <a:xfrm>
            <a:off x="4886461" y="4082245"/>
            <a:ext cx="553792" cy="52803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3591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1" t="527" r="211" b="1851"/>
          <a:stretch/>
        </p:blipFill>
        <p:spPr>
          <a:xfrm>
            <a:off x="744278" y="744278"/>
            <a:ext cx="11345721" cy="557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9" t="4720" b="2736"/>
          <a:stretch/>
        </p:blipFill>
        <p:spPr>
          <a:xfrm>
            <a:off x="731519" y="615142"/>
            <a:ext cx="6260951" cy="6242858"/>
          </a:xfrm>
        </p:spPr>
      </p:pic>
      <p:sp>
        <p:nvSpPr>
          <p:cNvPr id="6" name="ZoneTexte 5"/>
          <p:cNvSpPr txBox="1"/>
          <p:nvPr/>
        </p:nvSpPr>
        <p:spPr>
          <a:xfrm>
            <a:off x="2543696" y="0"/>
            <a:ext cx="93933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 smtClean="0"/>
              <a:t>Détails </a:t>
            </a:r>
            <a:r>
              <a:rPr lang="fr-FR" sz="3200" dirty="0" smtClean="0"/>
              <a:t>HTML/RESPONSIVE </a:t>
            </a:r>
            <a:r>
              <a:rPr lang="fr-FR" sz="3200" dirty="0" smtClean="0">
                <a:solidFill>
                  <a:srgbClr val="FF0000"/>
                </a:solidFill>
              </a:rPr>
              <a:t>NOS PROJETS  </a:t>
            </a:r>
            <a:endParaRPr lang="fr-FR" sz="3200" dirty="0">
              <a:solidFill>
                <a:srgbClr val="FF0000"/>
              </a:solidFill>
            </a:endParaRPr>
          </a:p>
        </p:txBody>
      </p:sp>
      <p:pic>
        <p:nvPicPr>
          <p:cNvPr id="5" name="Espace réservé du contenu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059" y="615142"/>
            <a:ext cx="4840941" cy="624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49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ogner">
  <a:themeElements>
    <a:clrScheme name="Rogner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Rogner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Rogner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Galerie">
  <a:themeElements>
    <a:clrScheme name="Galeri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ie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e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355</TotalTime>
  <Words>63</Words>
  <Application>Microsoft Macintosh PowerPoint</Application>
  <PresentationFormat>Grand écran</PresentationFormat>
  <Paragraphs>30</Paragraphs>
  <Slides>13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Calibri</vt:lpstr>
      <vt:lpstr>Corbel</vt:lpstr>
      <vt:lpstr>Franklin Gothic Book</vt:lpstr>
      <vt:lpstr>Gill Sans MT</vt:lpstr>
      <vt:lpstr>Arial</vt:lpstr>
      <vt:lpstr>Rogner</vt:lpstr>
      <vt:lpstr>Galerie</vt:lpstr>
      <vt:lpstr>Présentation projet WEBAGENCY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Détail HTML/REPONSIVE/CSS CONTACT</vt:lpstr>
      <vt:lpstr>Conclusion 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Bienvenue</dc:title>
  <dc:creator>Utilisateur de Microsoft Office</dc:creator>
  <cp:lastModifiedBy>Utilisateur de Microsoft Office</cp:lastModifiedBy>
  <cp:revision>45</cp:revision>
  <cp:lastPrinted>2018-08-13T20:22:41Z</cp:lastPrinted>
  <dcterms:created xsi:type="dcterms:W3CDTF">2018-08-04T15:29:35Z</dcterms:created>
  <dcterms:modified xsi:type="dcterms:W3CDTF">2018-08-20T15:14:17Z</dcterms:modified>
</cp:coreProperties>
</file>

<file path=docProps/thumbnail.jpeg>
</file>